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77" r:id="rId3"/>
    <p:sldId id="280" r:id="rId4"/>
    <p:sldId id="282" r:id="rId5"/>
    <p:sldId id="281" r:id="rId6"/>
    <p:sldId id="279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002A56"/>
    <a:srgbClr val="CC0066"/>
    <a:srgbClr val="888B8D"/>
    <a:srgbClr val="002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60"/>
  </p:normalViewPr>
  <p:slideViewPr>
    <p:cSldViewPr snapToGrid="0">
      <p:cViewPr>
        <p:scale>
          <a:sx n="100" d="100"/>
          <a:sy n="100" d="100"/>
        </p:scale>
        <p:origin x="64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F02A-E3A8-47A4-884F-8E35C9CB46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79F13-6D42-402B-9421-4ED61B48F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7AA0FB22-6907-F260-5931-CF0AD969C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120" y="5145771"/>
            <a:ext cx="1243012" cy="1152062"/>
          </a:xfrm>
          <a:prstGeom prst="rect">
            <a:avLst/>
          </a:prstGeom>
        </p:spPr>
      </p:pic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7CD1415B-708E-F26C-23F3-393675E02E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76" y="5145771"/>
            <a:ext cx="1077504" cy="1066221"/>
          </a:xfrm>
          <a:prstGeom prst="rect">
            <a:avLst/>
          </a:prstGeom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1FD7DCC8-3027-8AAD-EC60-E183B739297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865" y="1666333"/>
            <a:ext cx="10800271" cy="579420"/>
          </a:xfrm>
          <a:solidFill>
            <a:srgbClr val="002A5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noProof="0" dirty="0"/>
              <a:t>Full title of the presentation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2E5CCEF-535E-462A-0CBC-5EE5618F8A39}"/>
              </a:ext>
            </a:extLst>
          </p:cNvPr>
          <p:cNvSpPr/>
          <p:nvPr userDrawn="1"/>
        </p:nvSpPr>
        <p:spPr>
          <a:xfrm>
            <a:off x="8119738" y="6686159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arcador de fecha 3">
            <a:extLst>
              <a:ext uri="{FF2B5EF4-FFF2-40B4-BE49-F238E27FC236}">
                <a16:creationId xmlns:a16="http://schemas.microsoft.com/office/drawing/2014/main" id="{7C85F669-38D8-1FE2-5687-DDF98BA90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3153" y="5289610"/>
            <a:ext cx="2365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30749B-144D-488C-8796-198526E367F3}" type="datetime3">
              <a:rPr lang="en-US" smtClean="0"/>
              <a:pPr/>
              <a:t>22 February 2025</a:t>
            </a:fld>
            <a:endParaRPr lang="en-US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60BD1ED8-2341-844C-00C7-84B3E6B14E8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036132" y="2838796"/>
            <a:ext cx="8285243" cy="1925729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noProof="0" dirty="0"/>
              <a:t>Author information</a:t>
            </a:r>
          </a:p>
        </p:txBody>
      </p:sp>
      <p:sp>
        <p:nvSpPr>
          <p:cNvPr id="31" name="Marcador de número de diapositiva 5">
            <a:extLst>
              <a:ext uri="{FF2B5EF4-FFF2-40B4-BE49-F238E27FC236}">
                <a16:creationId xmlns:a16="http://schemas.microsoft.com/office/drawing/2014/main" id="{EDA406C9-959D-5F22-A938-F902DD4FD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4088" y="6593238"/>
            <a:ext cx="179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82C5A8-281B-45BE-8B3B-1F9BF843944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7296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14B7-61B3-C089-9CB1-7E716274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90600"/>
            <a:ext cx="10515600" cy="407476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2A56"/>
                </a:solidFill>
              </a:defRPr>
            </a:lvl1pPr>
          </a:lstStyle>
          <a:p>
            <a:r>
              <a:rPr lang="en-US" noProof="0" dirty="0"/>
              <a:t>Modify the 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9BBE7C-DA54-62B3-D290-FDD15339E5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162550"/>
            <a:ext cx="10515600" cy="1333500"/>
          </a:xfrm>
        </p:spPr>
        <p:txBody>
          <a:bodyPr/>
          <a:lstStyle>
            <a:lvl1pPr marL="0" indent="0">
              <a:buNone/>
              <a:defRPr sz="2400">
                <a:solidFill>
                  <a:srgbClr val="CC00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noProof="0"/>
              <a:t>Modify the subtitle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DD2A31-0B0A-5525-F824-D703FA24D9F2}"/>
              </a:ext>
            </a:extLst>
          </p:cNvPr>
          <p:cNvSpPr/>
          <p:nvPr userDrawn="1"/>
        </p:nvSpPr>
        <p:spPr>
          <a:xfrm>
            <a:off x="-1" y="-13712"/>
            <a:ext cx="12192000" cy="777511"/>
          </a:xfrm>
          <a:prstGeom prst="rect">
            <a:avLst/>
          </a:prstGeom>
          <a:solidFill>
            <a:srgbClr val="00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 descr="Logotipo&#10;&#10;El contenido generado por IA puede ser incorrecto.">
            <a:extLst>
              <a:ext uri="{FF2B5EF4-FFF2-40B4-BE49-F238E27FC236}">
                <a16:creationId xmlns:a16="http://schemas.microsoft.com/office/drawing/2014/main" id="{D255396E-50FD-6DA9-E7BD-2E71EBC8C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13" y="37925"/>
            <a:ext cx="724695" cy="6669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B256D6C-5DA2-38BF-8E54-55723DB5BF63}"/>
              </a:ext>
            </a:extLst>
          </p:cNvPr>
          <p:cNvSpPr/>
          <p:nvPr userDrawn="1"/>
        </p:nvSpPr>
        <p:spPr>
          <a:xfrm>
            <a:off x="8119738" y="6686159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B0B11B12-E3FD-6834-35C5-34644A40B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6100" y="6593238"/>
            <a:ext cx="159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723476-4ABA-48FC-A5AD-CF27606B0144}" type="datetime1">
              <a:rPr lang="en-US" smtClean="0"/>
              <a:t>2/22/2025</a:t>
            </a:fld>
            <a:endParaRPr lang="en-U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BD413126-0A24-B6D1-B6DD-CED1A58777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8996" y="-14629"/>
            <a:ext cx="10800271" cy="777511"/>
          </a:xfrm>
          <a:noFill/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800" dirty="0" err="1"/>
              <a:t>Title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slide</a:t>
            </a:r>
            <a:endParaRPr lang="en-US" sz="2800" dirty="0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6C05513E-0BF0-AF61-AD6E-45DF4D6CA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4088" y="6593238"/>
            <a:ext cx="179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82C5A8-281B-45BE-8B3B-1F9BF843944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54068-C992-E3DF-A7EB-4ADBFC6E91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725" y="1000125"/>
            <a:ext cx="5553075" cy="54578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E635D3-4ED1-81DB-A8C5-7B7F4E6D345E}"/>
              </a:ext>
            </a:extLst>
          </p:cNvPr>
          <p:cNvSpPr/>
          <p:nvPr userDrawn="1"/>
        </p:nvSpPr>
        <p:spPr>
          <a:xfrm>
            <a:off x="-1" y="-13712"/>
            <a:ext cx="12192000" cy="777511"/>
          </a:xfrm>
          <a:prstGeom prst="rect">
            <a:avLst/>
          </a:prstGeom>
          <a:solidFill>
            <a:srgbClr val="00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1878787D-2103-17C8-BBAD-59728A215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13" y="37925"/>
            <a:ext cx="724695" cy="66692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F0A87DD-FCC8-D042-ADCD-A1FDF6FB08C2}"/>
              </a:ext>
            </a:extLst>
          </p:cNvPr>
          <p:cNvSpPr/>
          <p:nvPr userDrawn="1"/>
        </p:nvSpPr>
        <p:spPr>
          <a:xfrm>
            <a:off x="8119738" y="6686159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9EBD2498-57C3-7C41-B436-982D64E0139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66100" y="6593238"/>
            <a:ext cx="159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8E4417-18AA-4CA3-9AC4-1BB0AC4AE07A}" type="datetime1">
              <a:rPr lang="en-US" smtClean="0"/>
              <a:t>2/22/2025</a:t>
            </a:fld>
            <a:endParaRPr lang="en-US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A6997905-B6F2-DE4F-BEE9-8058B803E58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8996" y="-14629"/>
            <a:ext cx="10800271" cy="777511"/>
          </a:xfrm>
          <a:noFill/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800" dirty="0" err="1"/>
              <a:t>Title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slide</a:t>
            </a:r>
            <a:endParaRPr lang="en-US" sz="280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30478E9F-5806-46C1-7EBE-3A6337F8CF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6975" y="1000125"/>
            <a:ext cx="5553075" cy="54578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0E8E57F0-0B8C-FE6C-F299-748DE055A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4088" y="6593238"/>
            <a:ext cx="179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82C5A8-281B-45BE-8B3B-1F9BF843944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5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54068-C992-E3DF-A7EB-4ADBFC6E91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725" y="1000125"/>
            <a:ext cx="11353800" cy="55001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E635D3-4ED1-81DB-A8C5-7B7F4E6D345E}"/>
              </a:ext>
            </a:extLst>
          </p:cNvPr>
          <p:cNvSpPr/>
          <p:nvPr userDrawn="1"/>
        </p:nvSpPr>
        <p:spPr>
          <a:xfrm>
            <a:off x="-1" y="-13712"/>
            <a:ext cx="12192000" cy="777511"/>
          </a:xfrm>
          <a:prstGeom prst="rect">
            <a:avLst/>
          </a:prstGeom>
          <a:solidFill>
            <a:srgbClr val="00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1878787D-2103-17C8-BBAD-59728A215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13" y="37925"/>
            <a:ext cx="724695" cy="66692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F0A87DD-FCC8-D042-ADCD-A1FDF6FB08C2}"/>
              </a:ext>
            </a:extLst>
          </p:cNvPr>
          <p:cNvSpPr/>
          <p:nvPr userDrawn="1"/>
        </p:nvSpPr>
        <p:spPr>
          <a:xfrm>
            <a:off x="8119738" y="6686159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9EBD2498-57C3-7C41-B436-982D64E0139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66100" y="6593238"/>
            <a:ext cx="159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8E4417-18AA-4CA3-9AC4-1BB0AC4AE07A}" type="datetime1">
              <a:rPr lang="en-US" smtClean="0"/>
              <a:t>2/22/2025</a:t>
            </a:fld>
            <a:endParaRPr lang="en-US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A6997905-B6F2-DE4F-BEE9-8058B803E58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8996" y="-14629"/>
            <a:ext cx="10800271" cy="777511"/>
          </a:xfrm>
          <a:noFill/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800" dirty="0" err="1"/>
              <a:t>Title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slide</a:t>
            </a:r>
            <a:endParaRPr lang="en-US" sz="2800" dirty="0"/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0E8E57F0-0B8C-FE6C-F299-748DE055A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4088" y="6593238"/>
            <a:ext cx="179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82C5A8-281B-45BE-8B3B-1F9BF843944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3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320E18E-DA85-5A21-E974-0F8168B078D4}"/>
              </a:ext>
            </a:extLst>
          </p:cNvPr>
          <p:cNvSpPr/>
          <p:nvPr userDrawn="1"/>
        </p:nvSpPr>
        <p:spPr>
          <a:xfrm>
            <a:off x="-1" y="-13712"/>
            <a:ext cx="12192000" cy="777511"/>
          </a:xfrm>
          <a:prstGeom prst="rect">
            <a:avLst/>
          </a:prstGeom>
          <a:solidFill>
            <a:srgbClr val="00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02410148-09E9-2EF1-A005-A4E75AC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13" y="37925"/>
            <a:ext cx="724695" cy="6669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58AB7B-9FFF-1D04-9BAE-EB97C0A1214F}"/>
              </a:ext>
            </a:extLst>
          </p:cNvPr>
          <p:cNvSpPr/>
          <p:nvPr userDrawn="1"/>
        </p:nvSpPr>
        <p:spPr>
          <a:xfrm>
            <a:off x="8119738" y="6686159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4007ED1E-EAC5-8CF1-F3C7-6818DF5A7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6100" y="6593238"/>
            <a:ext cx="159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03CB20-A2CD-4D54-9BE6-84118BA7212C}" type="datetime1">
              <a:rPr lang="en-US" smtClean="0"/>
              <a:t>2/22/2025</a:t>
            </a:fld>
            <a:endParaRPr lang="en-U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E903E42-C177-CF1F-CCA4-A3025DC7ACB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8996" y="-14629"/>
            <a:ext cx="10800271" cy="777511"/>
          </a:xfrm>
          <a:noFill/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800" dirty="0" err="1"/>
              <a:t>Title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slide</a:t>
            </a:r>
            <a:endParaRPr lang="en-US" sz="2800" dirty="0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7B28F75E-D8B6-9D3A-20A6-6E7E0EE77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4088" y="6593238"/>
            <a:ext cx="179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82C5A8-281B-45BE-8B3B-1F9BF843944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C0C22E-CFEC-674C-C792-574A0D425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7930" y="894523"/>
            <a:ext cx="11536018" cy="569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DF7298-6B5E-70DF-4C33-E56D1D90CA45}"/>
              </a:ext>
            </a:extLst>
          </p:cNvPr>
          <p:cNvSpPr/>
          <p:nvPr userDrawn="1"/>
        </p:nvSpPr>
        <p:spPr>
          <a:xfrm>
            <a:off x="-1" y="-13712"/>
            <a:ext cx="12192000" cy="777511"/>
          </a:xfrm>
          <a:prstGeom prst="rect">
            <a:avLst/>
          </a:prstGeom>
          <a:solidFill>
            <a:srgbClr val="00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F053CB9C-A663-595B-0699-3163F5AB8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13" y="37925"/>
            <a:ext cx="724695" cy="6669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96E0B30-1679-EBD1-27BA-72BE66B98865}"/>
              </a:ext>
            </a:extLst>
          </p:cNvPr>
          <p:cNvSpPr/>
          <p:nvPr userDrawn="1"/>
        </p:nvSpPr>
        <p:spPr>
          <a:xfrm>
            <a:off x="8119738" y="6686159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F9E0DA70-3C87-8F0E-11F8-0245C47CF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6100" y="6593238"/>
            <a:ext cx="159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DEE157-47AC-498E-918F-F8CC73FD6E5B}" type="datetime1">
              <a:rPr lang="en-US" smtClean="0"/>
              <a:t>2/22/2025</a:t>
            </a:fld>
            <a:endParaRPr lang="en-U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E92C37C-E5B9-6A41-B946-F94A7FEE0B6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38996" y="-14629"/>
            <a:ext cx="10800271" cy="777511"/>
          </a:xfrm>
          <a:noFill/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800" dirty="0" err="1"/>
              <a:t>Title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slide</a:t>
            </a:r>
            <a:endParaRPr lang="en-US" sz="2800" dirty="0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5AF7522C-BF50-F14A-58E2-BB2ED2A75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4088" y="6593238"/>
            <a:ext cx="179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82C5A8-281B-45BE-8B3B-1F9BF843944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3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C0C22E-CFEC-674C-C792-574A0D425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96525"/>
            <a:ext cx="6690760" cy="5688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9D2DF8-F5DD-2CC3-45F8-44DBE08EA6A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8052" y="904461"/>
            <a:ext cx="4691270" cy="56887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Include text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DF7298-6B5E-70DF-4C33-E56D1D90CA45}"/>
              </a:ext>
            </a:extLst>
          </p:cNvPr>
          <p:cNvSpPr/>
          <p:nvPr userDrawn="1"/>
        </p:nvSpPr>
        <p:spPr>
          <a:xfrm>
            <a:off x="-1" y="-13712"/>
            <a:ext cx="12192000" cy="777511"/>
          </a:xfrm>
          <a:prstGeom prst="rect">
            <a:avLst/>
          </a:prstGeom>
          <a:solidFill>
            <a:srgbClr val="00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F053CB9C-A663-595B-0699-3163F5AB8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13" y="37925"/>
            <a:ext cx="724695" cy="66692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B6D544C-238C-0A39-F159-B78D438E7F39}"/>
              </a:ext>
            </a:extLst>
          </p:cNvPr>
          <p:cNvSpPr/>
          <p:nvPr userDrawn="1"/>
        </p:nvSpPr>
        <p:spPr>
          <a:xfrm>
            <a:off x="8119738" y="6686159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62CDCDA1-7211-237F-C4A1-46D15C33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6100" y="6593238"/>
            <a:ext cx="159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5ED719-527B-4AD4-9DE8-B353660D67EB}" type="datetime1">
              <a:rPr lang="en-US" smtClean="0"/>
              <a:t>2/22/2025</a:t>
            </a:fld>
            <a:endParaRPr lang="en-US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53E1612-AE2E-A212-65C2-F82C193B41FB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38996" y="-14629"/>
            <a:ext cx="10800271" cy="777511"/>
          </a:xfrm>
          <a:noFill/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800" dirty="0" err="1"/>
              <a:t>Title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slide</a:t>
            </a:r>
            <a:endParaRPr lang="en-US" sz="280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43459940-232B-BE3C-8577-795F59339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4088" y="6593238"/>
            <a:ext cx="179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82C5A8-281B-45BE-8B3B-1F9BF843944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uma.es/isa/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jmgandarias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0D243A-2B06-75B7-636C-4BA1A528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3220"/>
            <a:ext cx="10515600" cy="508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Include text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A5A903-0B90-2517-C097-A94E3E572661}"/>
              </a:ext>
            </a:extLst>
          </p:cNvPr>
          <p:cNvSpPr/>
          <p:nvPr userDrawn="1"/>
        </p:nvSpPr>
        <p:spPr>
          <a:xfrm>
            <a:off x="2" y="6686159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72650EC-41AA-8B2E-6FFD-E9B5F5893838}"/>
              </a:ext>
            </a:extLst>
          </p:cNvPr>
          <p:cNvSpPr/>
          <p:nvPr userDrawn="1"/>
        </p:nvSpPr>
        <p:spPr>
          <a:xfrm>
            <a:off x="4059869" y="6686159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3580E84-5175-295C-D96A-6EE52B638AAE}"/>
              </a:ext>
            </a:extLst>
          </p:cNvPr>
          <p:cNvSpPr/>
          <p:nvPr userDrawn="1"/>
        </p:nvSpPr>
        <p:spPr>
          <a:xfrm>
            <a:off x="8119738" y="6686159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>
            <a:hlinkClick r:id="rId9" action="ppaction://hlinkfile"/>
            <a:extLst>
              <a:ext uri="{FF2B5EF4-FFF2-40B4-BE49-F238E27FC236}">
                <a16:creationId xmlns:a16="http://schemas.microsoft.com/office/drawing/2014/main" id="{0887A386-564C-96D5-6EC7-50607049524F}"/>
              </a:ext>
            </a:extLst>
          </p:cNvPr>
          <p:cNvSpPr txBox="1"/>
          <p:nvPr userDrawn="1"/>
        </p:nvSpPr>
        <p:spPr>
          <a:xfrm>
            <a:off x="5277195" y="6652690"/>
            <a:ext cx="1637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jmgandarias.com</a:t>
            </a:r>
          </a:p>
        </p:txBody>
      </p:sp>
      <p:sp>
        <p:nvSpPr>
          <p:cNvPr id="15" name="CuadroTexto 14">
            <a:hlinkClick r:id="rId10"/>
            <a:extLst>
              <a:ext uri="{FF2B5EF4-FFF2-40B4-BE49-F238E27FC236}">
                <a16:creationId xmlns:a16="http://schemas.microsoft.com/office/drawing/2014/main" id="{AE9B2D02-2761-4AF9-630C-54968C5D1E90}"/>
              </a:ext>
            </a:extLst>
          </p:cNvPr>
          <p:cNvSpPr txBox="1"/>
          <p:nvPr userDrawn="1"/>
        </p:nvSpPr>
        <p:spPr>
          <a:xfrm>
            <a:off x="630945" y="6652690"/>
            <a:ext cx="2810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Engineering and Automation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62D41E-C482-CC8A-8592-29C7EC8D1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6100" y="6593238"/>
            <a:ext cx="159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996919-363B-438E-8998-DFB499C5DEC6}" type="datetime1">
              <a:rPr lang="en-US" smtClean="0"/>
              <a:t>2/22/2025</a:t>
            </a:fld>
            <a:endParaRPr lang="en-US"/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5DDF6425-250C-1052-CE06-13CC0481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4088" y="6593238"/>
            <a:ext cx="1795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82C5A8-281B-45BE-8B3B-1F9BF843944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76" r:id="rId4"/>
    <p:sldLayoutId id="2147483655" r:id="rId5"/>
    <p:sldLayoutId id="2147483675" r:id="rId6"/>
    <p:sldLayoutId id="2147483657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17B64-2DA5-0999-C3B9-4C8618D6E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7925ECA-02F1-D3EF-B1AB-A7A2A545ADC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5AE7DF-0B24-C6D9-BAD9-537DA034DD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30749B-144D-488C-8796-198526E367F3}" type="datetime3">
              <a:rPr lang="en-US" smtClean="0"/>
              <a:pPr/>
              <a:t>22 February 2025</a:t>
            </a:fld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2719B0-0ADB-6E23-EF0A-524A387AE2F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94F72-9876-E2C2-7DBD-26CBFAF2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D13CF6-0384-D635-5E95-67F1192FE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AF7447-DD98-AB48-9CB3-BC2218401C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723476-4ABA-48FC-A5AD-CF27606B0144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1971821-5164-5030-0761-C52C47268FC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F0CA4A0-498A-F4A3-E63A-83E1DE0E1B3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CB3A5B-83F6-FFF9-056F-81771CAB4D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DEE157-47AC-498E-918F-F8CC73FD6E5B}" type="datetime1">
              <a:rPr lang="en-US" smtClean="0"/>
              <a:t>2/22/2025</a:t>
            </a:fld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16A890-70AA-3801-96A7-A3E7DB08C99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1F393AA-692D-2555-EAB7-88C704BBA3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02B323-B88C-A1FF-7E4F-140845E389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8E4417-18AA-4CA3-9AC4-1BB0AC4AE07A}" type="datetime1">
              <a:rPr lang="en-US" smtClean="0"/>
              <a:t>2/22/2025</a:t>
            </a:fld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9ADE25-F4E4-EB35-F989-7C6206C43CB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A0D5734-6FA4-4A55-19F6-376080A662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906010-779D-E610-2380-E23F24D1DE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8E4417-18AA-4CA3-9AC4-1BB0AC4AE07A}" type="datetime1">
              <a:rPr lang="en-US" smtClean="0"/>
              <a:t>2/22/2025</a:t>
            </a:fld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73718C-4CC3-B765-2144-0D1AC14F61C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5030AEB-4FE5-F594-DF9F-F099DD8583D5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3A639-2BA8-A79F-5916-06641909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9AA76B8-82D4-F8AE-27CF-9547DD55699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79B15A-D899-C07F-6424-E7C7E36D62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30749B-144D-488C-8796-198526E367F3}" type="datetime3">
              <a:rPr lang="en-US" smtClean="0"/>
              <a:pPr/>
              <a:t>22 February 2025</a:t>
            </a:fld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4B263E-50F1-CAD6-3695-017BF3FE25A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2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Aptos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Juanma Gandarias Palacios</dc:creator>
  <cp:lastModifiedBy>Juanma Gandarias Palacios</cp:lastModifiedBy>
  <cp:revision>19</cp:revision>
  <dcterms:created xsi:type="dcterms:W3CDTF">2024-08-31T08:03:18Z</dcterms:created>
  <dcterms:modified xsi:type="dcterms:W3CDTF">2025-02-22T14:24:10Z</dcterms:modified>
</cp:coreProperties>
</file>